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B4272-E6A6-E8F8-A4E3-F2269955C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C879C-BBCE-77A7-0A0A-897881954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B4F3D-E887-0880-EE64-B4BEC7A8D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C5120-52C2-E780-A8E1-DE70096D0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88B0F-CA90-C890-AC15-A47FBCFE7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0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43989-77C1-201B-7F79-D3262ACE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15DC5-CB65-AB37-ED83-195B10CEE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596FD-DCFB-072C-670A-F89A0CA30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854F1-784A-CD9C-7629-5CFD7BBAB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CA36F-9642-4C27-8578-27BEAE87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0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FE59B-8436-C3BA-0931-693D2095C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A2A1B-E6E4-4C21-EDBF-5B42B28F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EC12C-A927-EBF6-306B-5B845078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5E950-53B2-A5AE-FAA1-240151FA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CFF6D-EC71-89A4-F779-9799A0F1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F8D9D-B9A9-1037-99C0-0056D4A45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0AA62-F948-F6AF-0F15-A70ECD783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10DA38-0292-3FD2-9E68-B8D03F7F56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41A50-29C3-BDD4-EA37-470B2B0E7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D49E8-F6E9-1EB9-745B-68BC037C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400C0-F2FE-7DCD-6DFA-2D43199FB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99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A9151-8236-F165-81BC-09E20593E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B4BE33-6D7B-FB09-7431-756E113A0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F0507-7943-1033-2EA3-8A16CD684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AB2487-83DE-CA9F-2C27-1503C14895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AC826E-73AB-D90A-B8C6-831AC64AC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4800D9-0C10-D96C-3120-6528E82EA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E93323-846C-5D9F-FFC4-38CD60F5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AB183A-1859-C1DB-F307-55E7ADC77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6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EC854-705E-92A3-B186-E04D0348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B11C0-5B38-5E32-A3F9-CAA35DFE5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91EE6-2DE4-588C-55A5-7D7505C4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86CFD-6BB8-AEB5-5B48-D2D3B986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7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904F3B-91AF-AE0F-E0EF-A27D89AB1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3EA984-9341-CDFB-C1A7-E48DA0F71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7C4B0-A0DB-C065-11C1-36A734E0D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8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2D42-CD7C-854A-0675-4C29DB03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78D2A-2231-2237-5308-B5B724416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7237E-EB24-128D-7EC2-BA5EDE70C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6FAB67-73BE-CA78-6C5E-CFFFB1DD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5D747-9977-4B58-4FF2-E9E410A00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03B7C-C9B3-CCC6-A20B-4B4499116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1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FEC49-7969-616B-E9C0-27E418BF8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FBC28-5913-1AA7-EAE7-DBC69AF40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2C0B3-57A1-226C-1239-B5CEF977D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3B076-F3D9-C839-F80F-EFEDBE29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843FA3-2938-9811-D5F9-80D455F2D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BF48D-911A-38F6-F18F-11F7DFFDF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0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1996-36E7-EA90-7741-1AC12C173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74CD9B-4A8C-4F2C-DA86-CDEC32DC3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BB5CA-13A0-E2B2-F59A-D50E9DB7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E136-5CE4-5427-EA8A-E259B328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D70C6-7C29-FBB4-C496-6D4D820ED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62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966907-C23C-DC31-E7C3-18ADE3120F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FB6254-9175-CF60-31AE-1F7DAADAC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6337A-69C0-DD42-56F9-E2C19D13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DACE0-E231-8830-4546-44DAE1F4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80070-017C-2CAE-B77E-8C74A6D3A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4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8233B2-19EC-E5AB-3721-29D254EA8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D23CA-74A4-480C-5E7E-4DA0D6F6C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EB648-D618-C994-D931-E3354AEE2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02D1D7-BC17-5945-81B2-9B9AC2012F04}" type="datetimeFigureOut">
              <a:rPr lang="en-US" smtClean="0"/>
              <a:t>6/12/24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B8059-BC09-1384-2163-4E1E6B666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E9AB7-20CF-A837-1BC1-8BA217FE1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015E5-920E-A84A-97C5-6B0AE6120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3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EA5EED-5239-FE48-A26B-A00FA3783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365" y="1949668"/>
            <a:ext cx="3321269" cy="332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73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Kay Barnett</dc:creator>
  <cp:lastModifiedBy>Kay Barnett</cp:lastModifiedBy>
  <cp:revision>1</cp:revision>
  <dcterms:created xsi:type="dcterms:W3CDTF">2024-06-12T16:51:31Z</dcterms:created>
  <dcterms:modified xsi:type="dcterms:W3CDTF">2024-06-12T16:52:22Z</dcterms:modified>
</cp:coreProperties>
</file>